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E10119-A354-420F-8B38-8570EFCA3F5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289999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10119-A354-420F-8B38-8570EFCA3F5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192237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10119-A354-420F-8B38-8570EFCA3F5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2060358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10119-A354-420F-8B38-8570EFCA3F5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404765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10119-A354-420F-8B38-8570EFCA3F5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263930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E10119-A354-420F-8B38-8570EFCA3F5B}"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423672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E10119-A354-420F-8B38-8570EFCA3F5B}"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191950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E10119-A354-420F-8B38-8570EFCA3F5B}"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18780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10119-A354-420F-8B38-8570EFCA3F5B}"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2580862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10119-A354-420F-8B38-8570EFCA3F5B}"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4164970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10119-A354-420F-8B38-8570EFCA3F5B}"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7CA56-39DC-491F-B2AD-5BEDA4B20F50}" type="slidenum">
              <a:rPr lang="en-US" smtClean="0"/>
              <a:pPr/>
              <a:t>‹#›</a:t>
            </a:fld>
            <a:endParaRPr lang="en-US"/>
          </a:p>
        </p:txBody>
      </p:sp>
    </p:spTree>
    <p:extLst>
      <p:ext uri="{BB962C8B-B14F-4D97-AF65-F5344CB8AC3E}">
        <p14:creationId xmlns:p14="http://schemas.microsoft.com/office/powerpoint/2010/main" val="307408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10119-A354-420F-8B38-8570EFCA3F5B}"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7CA56-39DC-491F-B2AD-5BEDA4B20F50}" type="slidenum">
              <a:rPr lang="en-US" smtClean="0"/>
              <a:pPr/>
              <a:t>‹#›</a:t>
            </a:fld>
            <a:endParaRPr lang="en-US"/>
          </a:p>
        </p:txBody>
      </p:sp>
    </p:spTree>
    <p:extLst>
      <p:ext uri="{BB962C8B-B14F-4D97-AF65-F5344CB8AC3E}">
        <p14:creationId xmlns:p14="http://schemas.microsoft.com/office/powerpoint/2010/main" val="424802622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IMPROVISATION NOTES: II</a:t>
            </a:r>
            <a:r>
              <a:rPr lang="en-US" dirty="0"/>
              <a:t/>
            </a:r>
            <a:br>
              <a:rPr lang="en-US" dirty="0"/>
            </a:br>
            <a:endParaRPr lang="en-US" dirty="0"/>
          </a:p>
        </p:txBody>
      </p:sp>
      <p:sp>
        <p:nvSpPr>
          <p:cNvPr id="3" name="Subtitle 2"/>
          <p:cNvSpPr>
            <a:spLocks noGrp="1"/>
          </p:cNvSpPr>
          <p:nvPr>
            <p:ph type="subTitle" idx="1"/>
          </p:nvPr>
        </p:nvSpPr>
        <p:spPr/>
        <p:txBody>
          <a:bodyPr/>
          <a:lstStyle/>
          <a:p>
            <a:r>
              <a:rPr lang="en-US" b="1" u="sng" dirty="0" smtClean="0"/>
              <a:t>SPONTANEITY</a:t>
            </a:r>
            <a:endParaRPr lang="en-US" dirty="0"/>
          </a:p>
        </p:txBody>
      </p:sp>
    </p:spTree>
    <p:extLst>
      <p:ext uri="{BB962C8B-B14F-4D97-AF65-F5344CB8AC3E}">
        <p14:creationId xmlns:p14="http://schemas.microsoft.com/office/powerpoint/2010/main" val="1973235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Webster’s-Proceeding from one’s natural feeling without </a:t>
            </a:r>
            <a:r>
              <a:rPr lang="en-US" u="sng" dirty="0"/>
              <a:t>external</a:t>
            </a:r>
            <a:r>
              <a:rPr lang="en-US" dirty="0"/>
              <a:t> </a:t>
            </a:r>
            <a:r>
              <a:rPr lang="en-US" u="sng" dirty="0"/>
              <a:t>constraint</a:t>
            </a:r>
            <a:r>
              <a:rPr lang="en-US" dirty="0"/>
              <a:t>; not </a:t>
            </a:r>
            <a:r>
              <a:rPr lang="en-US" u="sng" dirty="0"/>
              <a:t>contrived </a:t>
            </a:r>
            <a:r>
              <a:rPr lang="en-US" dirty="0"/>
              <a:t> (meaning planned) or </a:t>
            </a:r>
            <a:r>
              <a:rPr lang="en-US" u="sng" dirty="0"/>
              <a:t>manipulated. </a:t>
            </a:r>
            <a:r>
              <a:rPr lang="en-US" dirty="0"/>
              <a:t>( meaning to influence for one’s personal advantage.)</a:t>
            </a:r>
          </a:p>
          <a:p>
            <a:pPr marL="0" indent="0">
              <a:buNone/>
            </a:pPr>
            <a:endParaRPr lang="en-US" dirty="0"/>
          </a:p>
          <a:p>
            <a:endParaRPr lang="en-US" dirty="0"/>
          </a:p>
          <a:p>
            <a:r>
              <a:rPr lang="en-US" dirty="0"/>
              <a:t>How? </a:t>
            </a:r>
          </a:p>
          <a:p>
            <a:r>
              <a:rPr lang="en-US" u="sng" dirty="0"/>
              <a:t>No preplanning or seeking to entertain!</a:t>
            </a:r>
            <a:endParaRPr lang="en-US" dirty="0"/>
          </a:p>
          <a:p>
            <a:endParaRPr lang="en-US" dirty="0"/>
          </a:p>
          <a:p>
            <a:endParaRPr lang="en-US" dirty="0"/>
          </a:p>
        </p:txBody>
      </p:sp>
    </p:spTree>
    <p:extLst>
      <p:ext uri="{BB962C8B-B14F-4D97-AF65-F5344CB8AC3E}">
        <p14:creationId xmlns:p14="http://schemas.microsoft.com/office/powerpoint/2010/main" val="67348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rules of </a:t>
            </a:r>
            <a:r>
              <a:rPr lang="en-US" dirty="0" err="1" smtClean="0"/>
              <a:t>Improv</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lvl="0"/>
            <a:r>
              <a:rPr lang="en-US" dirty="0"/>
              <a:t> Say whatever comes to </a:t>
            </a:r>
            <a:r>
              <a:rPr lang="en-US" dirty="0" smtClean="0"/>
              <a:t>mind as its associated with what is going on in the scene/game.</a:t>
            </a:r>
          </a:p>
          <a:p>
            <a:pPr lvl="1"/>
            <a:r>
              <a:rPr lang="en-US" dirty="0" smtClean="0"/>
              <a:t>We call this “free-association.”</a:t>
            </a:r>
            <a:endParaRPr lang="en-US" dirty="0"/>
          </a:p>
          <a:p>
            <a:pPr lvl="0"/>
            <a:r>
              <a:rPr lang="en-US" dirty="0"/>
              <a:t> Take risks!</a:t>
            </a:r>
          </a:p>
          <a:p>
            <a:pPr lvl="0"/>
            <a:r>
              <a:rPr lang="en-US" dirty="0"/>
              <a:t>  Take away fear through mutual </a:t>
            </a:r>
            <a:r>
              <a:rPr lang="en-US" dirty="0" smtClean="0"/>
              <a:t>support </a:t>
            </a:r>
            <a:r>
              <a:rPr lang="en-US" dirty="0"/>
              <a:t>and cohesion and trust.</a:t>
            </a:r>
          </a:p>
          <a:p>
            <a:r>
              <a:rPr lang="en-US" dirty="0" smtClean="0"/>
              <a:t>Trust </a:t>
            </a:r>
            <a:r>
              <a:rPr lang="en-US" dirty="0"/>
              <a:t>yourself and your instincts!</a:t>
            </a:r>
          </a:p>
          <a:p>
            <a:pPr lvl="0"/>
            <a:r>
              <a:rPr lang="en-US" dirty="0"/>
              <a:t>Don’t Judge! Putdowns are forbidden!</a:t>
            </a:r>
          </a:p>
          <a:p>
            <a:pPr lvl="0"/>
            <a:r>
              <a:rPr lang="en-US" dirty="0"/>
              <a:t>Make every member of your group a valuable member of the team.</a:t>
            </a:r>
          </a:p>
          <a:p>
            <a:endParaRPr lang="en-US" dirty="0"/>
          </a:p>
        </p:txBody>
      </p:sp>
    </p:spTree>
    <p:extLst>
      <p:ext uri="{BB962C8B-B14F-4D97-AF65-F5344CB8AC3E}">
        <p14:creationId xmlns:p14="http://schemas.microsoft.com/office/powerpoint/2010/main" val="206089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STORY-TELLING/Improvisation TERMS</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a:t>Gagging- </a:t>
            </a:r>
            <a:r>
              <a:rPr lang="en-US" dirty="0"/>
              <a:t>is when a player says something that breaks reality for the story in order to get a laugh</a:t>
            </a:r>
            <a:r>
              <a:rPr lang="en-US" dirty="0" smtClean="0"/>
              <a:t>.</a:t>
            </a:r>
            <a:r>
              <a:rPr lang="en-US" dirty="0"/>
              <a:t> </a:t>
            </a:r>
          </a:p>
          <a:p>
            <a:r>
              <a:rPr lang="en-US" u="sng" dirty="0"/>
              <a:t>Reincorporation</a:t>
            </a:r>
            <a:r>
              <a:rPr lang="en-US" dirty="0"/>
              <a:t>—Where an image or an idea or character that has come up previously in the story is reintroduced.  When that image or character is reincorporated it brings the story back to where it began, it brings it a full circle and makes the story better.  </a:t>
            </a:r>
            <a:r>
              <a:rPr lang="en-US" u="sng" dirty="0"/>
              <a:t>Only when reincorporation occurs, do we have a true denouement.</a:t>
            </a:r>
            <a:endParaRPr lang="en-US" dirty="0"/>
          </a:p>
          <a:p>
            <a:endParaRPr lang="en-US" dirty="0"/>
          </a:p>
        </p:txBody>
      </p:sp>
    </p:spTree>
    <p:extLst>
      <p:ext uri="{BB962C8B-B14F-4D97-AF65-F5344CB8AC3E}">
        <p14:creationId xmlns:p14="http://schemas.microsoft.com/office/powerpoint/2010/main" val="111309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4 PART Story Formula-</a:t>
            </a:r>
            <a:r>
              <a:rPr lang="en-US" b="1" u="sng" dirty="0"/>
              <a:t/>
            </a:r>
            <a:br>
              <a:rPr lang="en-US" b="1" u="sng" dirty="0"/>
            </a:b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pPr lvl="0"/>
            <a:r>
              <a:rPr lang="en-US" u="sng" dirty="0"/>
              <a:t>Introduce </a:t>
            </a:r>
            <a:r>
              <a:rPr lang="en-US" dirty="0"/>
              <a:t>characters and place.  </a:t>
            </a:r>
            <a:r>
              <a:rPr lang="en-US" b="1" dirty="0"/>
              <a:t>Exposition</a:t>
            </a:r>
            <a:endParaRPr lang="en-US" dirty="0"/>
          </a:p>
          <a:p>
            <a:pPr marL="0" indent="0">
              <a:buNone/>
            </a:pPr>
            <a:endParaRPr lang="en-US" dirty="0"/>
          </a:p>
          <a:p>
            <a:pPr lvl="0"/>
            <a:r>
              <a:rPr lang="en-US" u="sng" dirty="0"/>
              <a:t>Get characters into trouble</a:t>
            </a:r>
            <a:r>
              <a:rPr lang="en-US" dirty="0"/>
              <a:t>.  </a:t>
            </a:r>
            <a:r>
              <a:rPr lang="en-US" b="1" dirty="0"/>
              <a:t>Initiation of Conflict, Rising Action, </a:t>
            </a:r>
            <a:r>
              <a:rPr lang="en-US" b="1" dirty="0" smtClean="0"/>
              <a:t>Climax</a:t>
            </a:r>
            <a:r>
              <a:rPr lang="en-US" dirty="0"/>
              <a:t> </a:t>
            </a:r>
            <a:endParaRPr lang="en-US" dirty="0" smtClean="0"/>
          </a:p>
          <a:p>
            <a:pPr marL="0" lvl="0" indent="0">
              <a:buNone/>
            </a:pPr>
            <a:endParaRPr lang="en-US" dirty="0"/>
          </a:p>
          <a:p>
            <a:pPr lvl="0"/>
            <a:r>
              <a:rPr lang="en-US" u="sng" dirty="0"/>
              <a:t>Get characters out of trouble</a:t>
            </a:r>
            <a:r>
              <a:rPr lang="en-US" dirty="0"/>
              <a:t>.  Usually three attempts to solve the problem before it is solved. </a:t>
            </a:r>
            <a:r>
              <a:rPr lang="en-US" b="1" dirty="0"/>
              <a:t>Falling action</a:t>
            </a:r>
            <a:endParaRPr lang="en-US" dirty="0"/>
          </a:p>
          <a:p>
            <a:pPr marL="0" indent="0">
              <a:buNone/>
            </a:pPr>
            <a:r>
              <a:rPr lang="en-US" dirty="0"/>
              <a:t> </a:t>
            </a:r>
          </a:p>
          <a:p>
            <a:pPr lvl="0"/>
            <a:r>
              <a:rPr lang="en-US" u="sng" dirty="0"/>
              <a:t>Get characters home safely with lesson </a:t>
            </a:r>
            <a:r>
              <a:rPr lang="en-US" dirty="0"/>
              <a:t>learned.  </a:t>
            </a:r>
            <a:r>
              <a:rPr lang="en-US" b="1" dirty="0"/>
              <a:t>Denouement</a:t>
            </a:r>
            <a:endParaRPr lang="en-US" dirty="0"/>
          </a:p>
        </p:txBody>
      </p:sp>
    </p:spTree>
    <p:extLst>
      <p:ext uri="{BB962C8B-B14F-4D97-AF65-F5344CB8AC3E}">
        <p14:creationId xmlns:p14="http://schemas.microsoft.com/office/powerpoint/2010/main" val="212589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Plot Development</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					</a:t>
            </a:r>
            <a:r>
              <a:rPr lang="en-US" sz="1800" dirty="0" smtClean="0"/>
              <a:t>Get character out of trouble</a:t>
            </a:r>
            <a:endParaRPr lang="en-US" sz="1800" dirty="0"/>
          </a:p>
          <a:p>
            <a:pPr marL="0" indent="0">
              <a:buNone/>
            </a:pPr>
            <a:r>
              <a:rPr lang="en-US" dirty="0"/>
              <a:t> </a:t>
            </a:r>
          </a:p>
          <a:p>
            <a:pPr marL="0" indent="0">
              <a:buNone/>
            </a:pPr>
            <a:r>
              <a:rPr lang="en-US" dirty="0"/>
              <a:t> </a:t>
            </a:r>
            <a:r>
              <a:rPr lang="en-US" sz="1800" dirty="0" smtClean="0">
                <a:effectLst/>
              </a:rPr>
              <a:t>Introduce characters  				Get character home safely/</a:t>
            </a:r>
          </a:p>
          <a:p>
            <a:pPr marL="0" indent="0">
              <a:buNone/>
            </a:pPr>
            <a:r>
              <a:rPr lang="en-US" sz="1800" dirty="0" smtClean="0">
                <a:effectLst/>
              </a:rPr>
              <a:t>  and place					</a:t>
            </a:r>
            <a:r>
              <a:rPr lang="en-US" sz="1800" dirty="0"/>
              <a:t> </a:t>
            </a:r>
            <a:r>
              <a:rPr lang="en-US" sz="1800" dirty="0" smtClean="0"/>
              <a:t>    </a:t>
            </a:r>
            <a:r>
              <a:rPr lang="en-US" sz="1800" dirty="0" smtClean="0">
                <a:effectLst/>
              </a:rPr>
              <a:t>with lesson learned</a:t>
            </a:r>
          </a:p>
          <a:p>
            <a:pPr marL="0" indent="0">
              <a:buNone/>
            </a:pPr>
            <a:r>
              <a:rPr lang="en-US" u="sng" dirty="0" smtClean="0"/>
              <a:t> </a:t>
            </a:r>
            <a:endParaRPr lang="en-US" dirty="0"/>
          </a:p>
          <a:p>
            <a:pPr marL="0" indent="0">
              <a:buNone/>
            </a:pPr>
            <a:endParaRPr lang="en-US" dirty="0"/>
          </a:p>
        </p:txBody>
      </p:sp>
      <p:cxnSp>
        <p:nvCxnSpPr>
          <p:cNvPr id="5" name="Straight Connector 4"/>
          <p:cNvCxnSpPr/>
          <p:nvPr/>
        </p:nvCxnSpPr>
        <p:spPr>
          <a:xfrm flipV="1">
            <a:off x="2823029" y="2532743"/>
            <a:ext cx="175260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5629" y="2554514"/>
            <a:ext cx="2053771" cy="125548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14400" y="3904343"/>
            <a:ext cx="19086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29400" y="38100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33528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127829" y="1676400"/>
            <a:ext cx="1143000" cy="1200329"/>
          </a:xfrm>
          <a:prstGeom prst="rect">
            <a:avLst/>
          </a:prstGeom>
          <a:noFill/>
        </p:spPr>
        <p:txBody>
          <a:bodyPr wrap="square" rtlCol="0">
            <a:spAutoFit/>
          </a:bodyPr>
          <a:lstStyle/>
          <a:p>
            <a:r>
              <a:rPr lang="en-US" dirty="0" smtClean="0"/>
              <a:t>Get character into  trouble</a:t>
            </a:r>
            <a:endParaRPr lang="en-US" dirty="0"/>
          </a:p>
        </p:txBody>
      </p:sp>
      <p:cxnSp>
        <p:nvCxnSpPr>
          <p:cNvPr id="18" name="Straight Arrow Connector 17"/>
          <p:cNvCxnSpPr/>
          <p:nvPr/>
        </p:nvCxnSpPr>
        <p:spPr>
          <a:xfrm flipH="1">
            <a:off x="2823029" y="2876729"/>
            <a:ext cx="304800" cy="10276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6" idx="3"/>
          </p:cNvCxnSpPr>
          <p:nvPr/>
        </p:nvCxnSpPr>
        <p:spPr>
          <a:xfrm>
            <a:off x="4270829" y="2276565"/>
            <a:ext cx="304800" cy="2561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715000" y="2133600"/>
            <a:ext cx="685800" cy="10486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6096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 2</a:t>
            </a:r>
            <a:endParaRPr lang="en-US" dirty="0"/>
          </a:p>
        </p:txBody>
      </p:sp>
      <p:sp>
        <p:nvSpPr>
          <p:cNvPr id="3" name="Content Placeholder 2"/>
          <p:cNvSpPr>
            <a:spLocks noGrp="1"/>
          </p:cNvSpPr>
          <p:nvPr>
            <p:ph idx="1"/>
          </p:nvPr>
        </p:nvSpPr>
        <p:spPr>
          <a:xfrm>
            <a:off x="533400" y="1295400"/>
            <a:ext cx="8229600" cy="5029200"/>
          </a:xfrm>
        </p:spPr>
        <p:txBody>
          <a:bodyPr>
            <a:noAutofit/>
          </a:bodyPr>
          <a:lstStyle/>
          <a:p>
            <a:r>
              <a:rPr lang="en-US" sz="1600" u="sng" dirty="0"/>
              <a:t>Journal # 2: </a:t>
            </a:r>
            <a:r>
              <a:rPr lang="en-US" sz="1600" b="1" u="sng" dirty="0" smtClean="0"/>
              <a:t>30 points</a:t>
            </a:r>
            <a:endParaRPr lang="en-US" sz="1600" dirty="0"/>
          </a:p>
          <a:p>
            <a:pPr lvl="0"/>
            <a:r>
              <a:rPr lang="en-US" sz="1600" dirty="0"/>
              <a:t>What is the definition of spontaneity?  (Use Webster’s definition as well as your own.)  </a:t>
            </a:r>
            <a:r>
              <a:rPr lang="en-US" sz="1600" u="sng" dirty="0"/>
              <a:t>5 points</a:t>
            </a:r>
            <a:endParaRPr lang="en-US" sz="1600" dirty="0"/>
          </a:p>
          <a:p>
            <a:pPr marL="0" indent="0">
              <a:buNone/>
            </a:pPr>
            <a:r>
              <a:rPr lang="en-US" sz="1600" dirty="0"/>
              <a:t> </a:t>
            </a:r>
          </a:p>
          <a:p>
            <a:pPr lvl="0"/>
            <a:r>
              <a:rPr lang="en-US" sz="1600" dirty="0"/>
              <a:t> What are the four parts to the story-formula?  Which activities did you use the story formula in? When the story formula was followed, did you find the story to be more effective, or less effective?  Why or why not?  </a:t>
            </a:r>
            <a:r>
              <a:rPr lang="en-US" sz="1600" u="sng" dirty="0"/>
              <a:t>5</a:t>
            </a:r>
            <a:r>
              <a:rPr lang="en-US" sz="1600" u="sng" dirty="0" smtClean="0"/>
              <a:t> </a:t>
            </a:r>
            <a:r>
              <a:rPr lang="en-US" sz="1600" u="sng" dirty="0"/>
              <a:t>points</a:t>
            </a:r>
            <a:endParaRPr lang="en-US" sz="1600" dirty="0"/>
          </a:p>
          <a:p>
            <a:pPr marL="0" indent="0">
              <a:buNone/>
            </a:pPr>
            <a:r>
              <a:rPr lang="en-US" sz="1600" dirty="0"/>
              <a:t>  </a:t>
            </a:r>
          </a:p>
          <a:p>
            <a:pPr lvl="0"/>
            <a:r>
              <a:rPr lang="en-US" sz="1600" dirty="0"/>
              <a:t>Talk about, </a:t>
            </a:r>
            <a:r>
              <a:rPr lang="en-US" sz="1600" u="sng" dirty="0"/>
              <a:t>in detail</a:t>
            </a:r>
            <a:r>
              <a:rPr lang="en-US" sz="1600" dirty="0"/>
              <a:t>, two activities that we played in class this past week </a:t>
            </a:r>
            <a:r>
              <a:rPr lang="en-US" sz="1600" dirty="0" smtClean="0"/>
              <a:t>and a half </a:t>
            </a:r>
            <a:r>
              <a:rPr lang="en-US" sz="1600" dirty="0"/>
              <a:t>that helped you the most with your spontaneity skills.  Talk about the game/activity, </a:t>
            </a:r>
            <a:r>
              <a:rPr lang="en-US" sz="1600" u="sng" dirty="0"/>
              <a:t>in detail</a:t>
            </a:r>
            <a:r>
              <a:rPr lang="en-US" sz="1600" dirty="0"/>
              <a:t>, that helped you the least.  </a:t>
            </a:r>
            <a:r>
              <a:rPr lang="en-US" sz="1600" u="sng" smtClean="0"/>
              <a:t>10 </a:t>
            </a:r>
            <a:r>
              <a:rPr lang="en-US" sz="1600" u="sng" dirty="0"/>
              <a:t>points</a:t>
            </a:r>
            <a:endParaRPr lang="en-US" sz="1600" dirty="0"/>
          </a:p>
          <a:p>
            <a:pPr marL="0" indent="0">
              <a:buNone/>
            </a:pPr>
            <a:endParaRPr lang="en-US" sz="1600" dirty="0"/>
          </a:p>
          <a:p>
            <a:pPr lvl="0"/>
            <a:r>
              <a:rPr lang="en-US" sz="1600" dirty="0"/>
              <a:t>Story-Story-Die and all the variations were  performance activities.  Give yourself a score between a 1-10 on your spontaneity.  Also, give yourself a score between a 1-10 on your personal growth/effort.  </a:t>
            </a:r>
            <a:r>
              <a:rPr lang="en-US" sz="1600" u="sng" dirty="0"/>
              <a:t>Explain why you gave yourself the score you did.</a:t>
            </a:r>
            <a:r>
              <a:rPr lang="en-US" sz="1600" dirty="0"/>
              <a:t> </a:t>
            </a:r>
            <a:r>
              <a:rPr lang="en-US" sz="1600" u="sng" dirty="0"/>
              <a:t>10 points</a:t>
            </a:r>
            <a:endParaRPr lang="en-US" sz="1600" dirty="0"/>
          </a:p>
          <a:p>
            <a:pPr marL="0" indent="0">
              <a:buNone/>
            </a:pPr>
            <a:endParaRPr lang="en-US" sz="1600" dirty="0"/>
          </a:p>
          <a:p>
            <a:pPr lvl="1"/>
            <a:r>
              <a:rPr lang="en-US" sz="1600" dirty="0"/>
              <a:t>This journal response needs to be at least 2 pages in length.  (One page front to back)</a:t>
            </a:r>
          </a:p>
          <a:p>
            <a:endParaRPr lang="en-US" sz="1600" dirty="0"/>
          </a:p>
        </p:txBody>
      </p:sp>
    </p:spTree>
    <p:extLst>
      <p:ext uri="{BB962C8B-B14F-4D97-AF65-F5344CB8AC3E}">
        <p14:creationId xmlns:p14="http://schemas.microsoft.com/office/powerpoint/2010/main" val="4255339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Games/Activities we played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Sound Ball/Body Ball</a:t>
            </a:r>
          </a:p>
          <a:p>
            <a:r>
              <a:rPr lang="en-US" dirty="0" smtClean="0"/>
              <a:t>One sentence stories</a:t>
            </a:r>
          </a:p>
          <a:p>
            <a:r>
              <a:rPr lang="en-US" dirty="0" smtClean="0"/>
              <a:t>Image Associations</a:t>
            </a:r>
          </a:p>
          <a:p>
            <a:r>
              <a:rPr lang="en-US" dirty="0" smtClean="0"/>
              <a:t>Concentration/Free Association</a:t>
            </a:r>
          </a:p>
          <a:p>
            <a:r>
              <a:rPr lang="en-US" dirty="0" smtClean="0"/>
              <a:t>Firing Line</a:t>
            </a:r>
          </a:p>
          <a:p>
            <a:r>
              <a:rPr lang="en-US" dirty="0" smtClean="0"/>
              <a:t>Questions</a:t>
            </a:r>
          </a:p>
          <a:p>
            <a:r>
              <a:rPr lang="en-US" dirty="0" smtClean="0"/>
              <a:t>What are you doing?</a:t>
            </a:r>
          </a:p>
          <a:p>
            <a:r>
              <a:rPr lang="en-US" dirty="0" smtClean="0"/>
              <a:t>Story-Story Die</a:t>
            </a:r>
          </a:p>
          <a:p>
            <a:r>
              <a:rPr lang="en-US" dirty="0" smtClean="0"/>
              <a:t>Phone Bank</a:t>
            </a:r>
          </a:p>
          <a:p>
            <a:r>
              <a:rPr lang="en-US" dirty="0" smtClean="0"/>
              <a:t>Goon River</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219</Words>
  <Application>Microsoft Office PowerPoint</Application>
  <PresentationFormat>On-screen Show (4:3)</PresentationFormat>
  <Paragraphs>57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IMPROVISATION NOTES: II </vt:lpstr>
      <vt:lpstr>PowerPoint Presentation</vt:lpstr>
      <vt:lpstr>Some more rules of Improv</vt:lpstr>
      <vt:lpstr>STORY-TELLING/Improvisation TERMS</vt:lpstr>
      <vt:lpstr>4 PART Story Formula- </vt:lpstr>
      <vt:lpstr>Simplified Plot Development</vt:lpstr>
      <vt:lpstr>Journal # 2</vt:lpstr>
      <vt:lpstr>Games/Activities we played</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IMPROVISATION NOTES: II</dc:title>
  <dc:creator>.</dc:creator>
  <cp:lastModifiedBy>Rene' BeVier Dill</cp:lastModifiedBy>
  <cp:revision>9</cp:revision>
  <dcterms:created xsi:type="dcterms:W3CDTF">2012-01-20T16:37:27Z</dcterms:created>
  <dcterms:modified xsi:type="dcterms:W3CDTF">2016-01-27T19:26:39Z</dcterms:modified>
</cp:coreProperties>
</file>