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63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9419B-E6B1-4C34-A761-7235D286CAD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AB382-526A-4F5A-B5F6-788F8CC0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11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r>
              <a:rPr lang="en-US" baseline="0" dirty="0" smtClean="0"/>
              <a:t> on class slides.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AB382-526A-4F5A-B5F6-788F8CC0B9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50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5E4C-CD03-40BF-A957-3EE728B33397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FB8A-E32E-4F37-B5A3-81DE22A4D6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5E4C-CD03-40BF-A957-3EE728B33397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FB8A-E32E-4F37-B5A3-81DE22A4D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5E4C-CD03-40BF-A957-3EE728B33397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FB8A-E32E-4F37-B5A3-81DE22A4D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5E4C-CD03-40BF-A957-3EE728B33397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FB8A-E32E-4F37-B5A3-81DE22A4D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5E4C-CD03-40BF-A957-3EE728B33397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A82FB8A-E32E-4F37-B5A3-81DE22A4D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5E4C-CD03-40BF-A957-3EE728B33397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FB8A-E32E-4F37-B5A3-81DE22A4D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5E4C-CD03-40BF-A957-3EE728B33397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FB8A-E32E-4F37-B5A3-81DE22A4D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5E4C-CD03-40BF-A957-3EE728B33397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FB8A-E32E-4F37-B5A3-81DE22A4D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5E4C-CD03-40BF-A957-3EE728B33397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FB8A-E32E-4F37-B5A3-81DE22A4D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5E4C-CD03-40BF-A957-3EE728B33397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FB8A-E32E-4F37-B5A3-81DE22A4D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5E4C-CD03-40BF-A957-3EE728B33397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FB8A-E32E-4F37-B5A3-81DE22A4D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B55E4C-CD03-40BF-A957-3EE728B33397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A82FB8A-E32E-4F37-B5A3-81DE22A4D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Improv</a:t>
            </a:r>
            <a:r>
              <a:rPr lang="en-US" dirty="0" smtClean="0"/>
              <a:t> Notes: 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Cohesion and 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2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Cohesion</a:t>
            </a:r>
            <a:r>
              <a:rPr lang="en-US" dirty="0"/>
              <a:t>—</a:t>
            </a:r>
          </a:p>
          <a:p>
            <a:pPr lvl="1"/>
            <a:r>
              <a:rPr lang="en-US" dirty="0"/>
              <a:t>Bringing two or more </a:t>
            </a:r>
            <a:r>
              <a:rPr lang="en-US" dirty="0" smtClean="0"/>
              <a:t>parts </a:t>
            </a:r>
            <a:r>
              <a:rPr lang="en-US" dirty="0"/>
              <a:t>together and making as one. </a:t>
            </a:r>
          </a:p>
          <a:p>
            <a:pPr lvl="0"/>
            <a:r>
              <a:rPr lang="en-US" dirty="0"/>
              <a:t>Trust—What is your definition</a:t>
            </a:r>
            <a:r>
              <a:rPr lang="en-US" dirty="0" smtClean="0"/>
              <a:t>?</a:t>
            </a:r>
          </a:p>
          <a:p>
            <a:pPr lvl="0"/>
            <a:r>
              <a:rPr lang="en-US" dirty="0" smtClean="0"/>
              <a:t>“People </a:t>
            </a:r>
            <a:r>
              <a:rPr lang="en-US" dirty="0"/>
              <a:t>who work together in team effort will lose any </a:t>
            </a:r>
            <a:r>
              <a:rPr lang="en-US" dirty="0">
                <a:solidFill>
                  <a:srgbClr val="FFFF00"/>
                </a:solidFill>
              </a:rPr>
              <a:t>self inhibitions </a:t>
            </a:r>
            <a:r>
              <a:rPr lang="en-US" dirty="0"/>
              <a:t>they might have had. </a:t>
            </a:r>
            <a:r>
              <a:rPr lang="en-US" dirty="0" smtClean="0"/>
              <a:t>“ </a:t>
            </a:r>
            <a:r>
              <a:rPr lang="en-US" u="sng" dirty="0" err="1" smtClean="0"/>
              <a:t>Improv</a:t>
            </a:r>
            <a:r>
              <a:rPr lang="en-US" u="sng" dirty="0" smtClean="0"/>
              <a:t> </a:t>
            </a:r>
            <a:r>
              <a:rPr lang="en-US" u="sng" dirty="0"/>
              <a:t>Through </a:t>
            </a:r>
            <a:r>
              <a:rPr lang="en-US" u="sng" dirty="0" err="1" smtClean="0"/>
              <a:t>Theatresports</a:t>
            </a:r>
            <a:endParaRPr lang="en-US" dirty="0" smtClean="0"/>
          </a:p>
          <a:p>
            <a:r>
              <a:rPr lang="en-US" dirty="0" smtClean="0"/>
              <a:t>What do you think this quote means?</a:t>
            </a:r>
            <a:endParaRPr lang="en-US" dirty="0"/>
          </a:p>
          <a:p>
            <a:pPr marL="137160" lvl="0" indent="0">
              <a:buNone/>
            </a:pPr>
            <a:r>
              <a:rPr lang="en-US" u="sng" dirty="0" smtClean="0"/>
              <a:t> </a:t>
            </a:r>
          </a:p>
          <a:p>
            <a:pPr marL="137160" lv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57027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Improv</a:t>
            </a:r>
            <a:r>
              <a:rPr lang="en-US" dirty="0" smtClean="0"/>
              <a:t>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lvl="0"/>
            <a:r>
              <a:rPr lang="en-US" dirty="0"/>
              <a:t>Judging is not appropriate in improvisation, whether it be yourself, a game, or others.</a:t>
            </a:r>
          </a:p>
          <a:p>
            <a:pPr lvl="0"/>
            <a:r>
              <a:rPr lang="en-US" dirty="0"/>
              <a:t>Censorship should be at a </a:t>
            </a:r>
            <a:r>
              <a:rPr lang="en-US" dirty="0" smtClean="0"/>
              <a:t>minimum.</a:t>
            </a:r>
            <a:endParaRPr lang="en-US" dirty="0"/>
          </a:p>
          <a:p>
            <a:pPr lvl="0"/>
            <a:r>
              <a:rPr lang="en-US" dirty="0"/>
              <a:t>Teamwork is necessary for </a:t>
            </a:r>
            <a:r>
              <a:rPr lang="en-US" dirty="0" smtClean="0"/>
              <a:t>improvisation.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These </a:t>
            </a:r>
            <a:r>
              <a:rPr lang="en-US" dirty="0" smtClean="0"/>
              <a:t>are initial rules for Improvisation from </a:t>
            </a:r>
            <a:r>
              <a:rPr lang="en-US" dirty="0" err="1" smtClean="0"/>
              <a:t>Theatresports</a:t>
            </a:r>
            <a:r>
              <a:rPr lang="en-US" dirty="0" smtClean="0"/>
              <a:t>.  </a:t>
            </a:r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Now, we with your team have a discussion about what minimum censorship we should have to make this classroom a safe environment for all.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29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Ground Rules Discussion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Get out a piece of paper and jot down some ideas you have about what wouldn’t be okay to say or portray in our class </a:t>
            </a:r>
            <a:r>
              <a:rPr lang="en-US" dirty="0" err="1" smtClean="0"/>
              <a:t>improv</a:t>
            </a:r>
            <a:r>
              <a:rPr lang="en-US" dirty="0" smtClean="0"/>
              <a:t> scenes in the following categories: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Language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Sexuality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Politics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Race</a:t>
            </a:r>
          </a:p>
          <a:p>
            <a:pPr marL="137160" indent="0">
              <a:buNone/>
            </a:pPr>
            <a:r>
              <a:rPr lang="en-US" dirty="0" smtClean="0"/>
              <a:t>NOW WE WILL sign up for Google Classroom and create a team form.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61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Class Ground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519842"/>
              </p:ext>
            </p:extLst>
          </p:nvPr>
        </p:nvGraphicFramePr>
        <p:xfrm>
          <a:off x="381000" y="1219200"/>
          <a:ext cx="8077200" cy="110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385440">
                <a:tc>
                  <a:txBody>
                    <a:bodyPr/>
                    <a:lstStyle/>
                    <a:p>
                      <a:r>
                        <a:rPr lang="en-US" dirty="0" smtClean="0"/>
                        <a:t>OK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ok</a:t>
                      </a:r>
                      <a:endParaRPr lang="en-US" dirty="0"/>
                    </a:p>
                  </a:txBody>
                  <a:tcPr/>
                </a:tc>
              </a:tr>
              <a:tr h="430848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6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8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Damn, Hell, Shit, Bollocks, Bastard,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Touching is okay as long as it is not in a sexual manner.</a:t>
                      </a:r>
                      <a:endParaRPr lang="en-US" sz="18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/>
                        <a:t>Characters can be portrayed with substance issues, different sexualities , races, or violent tendencies as long as is not in a glorified or stereotypical manner.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/>
                        <a:t>Political spoofs are ok as long as specific politicians or parties are avoided in a negative light.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Keep   it “above</a:t>
                      </a:r>
                      <a:r>
                        <a:rPr lang="en-US" sz="1800" baseline="0" dirty="0" smtClean="0"/>
                        <a:t> the belt,” innuendo is ok, but try to keep it intelligent.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/>
                        <a:t>Participation  in all </a:t>
                      </a:r>
                      <a:r>
                        <a:rPr lang="en-US" sz="1800" baseline="0" dirty="0" err="1" smtClean="0"/>
                        <a:t>improv</a:t>
                      </a:r>
                      <a:r>
                        <a:rPr lang="en-US" sz="1800" baseline="0" dirty="0" smtClean="0"/>
                        <a:t> activities is required.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No “F” bomb, Ass,</a:t>
                      </a:r>
                      <a:r>
                        <a:rPr lang="en-US" sz="1600" baseline="0" dirty="0" smtClean="0"/>
                        <a:t> P_ _</a:t>
                      </a:r>
                      <a:r>
                        <a:rPr lang="en-US" sz="1600" baseline="0" dirty="0" err="1" smtClean="0"/>
                        <a:t>s_y</a:t>
                      </a:r>
                      <a:r>
                        <a:rPr lang="en-US" sz="1600" baseline="0" dirty="0" smtClean="0"/>
                        <a:t>, Bitch, Jackass, Retard (</a:t>
                      </a:r>
                      <a:r>
                        <a:rPr lang="en-US" sz="1600" baseline="0" dirty="0" err="1" smtClean="0"/>
                        <a:t>ed</a:t>
                      </a:r>
                      <a:r>
                        <a:rPr lang="en-US" sz="1600" baseline="0" dirty="0" smtClean="0"/>
                        <a:t>), Dick, Whore, Skank, No C-word, Slut,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Jokes about Politics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Jokes about Religion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Jokes about Sexuality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Jokes about any type of abuse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Mental Illness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Incest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No suggestive physical contact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No taking personal items (glasses, id’s, shoes, jewelry.)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Controversial Issues: i.e. abortion, terrorism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Negative Stereotypes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Religious swearing: </a:t>
                      </a:r>
                      <a:r>
                        <a:rPr lang="en-US" sz="1600" baseline="0" dirty="0" err="1" smtClean="0"/>
                        <a:t>G_d</a:t>
                      </a:r>
                      <a:r>
                        <a:rPr lang="en-US" sz="1600" baseline="0" dirty="0" smtClean="0"/>
                        <a:t> damn, or </a:t>
                      </a:r>
                      <a:r>
                        <a:rPr lang="en-US" sz="1600" baseline="0" dirty="0" err="1" smtClean="0"/>
                        <a:t>J_s_s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Ch</a:t>
                      </a:r>
                      <a:r>
                        <a:rPr lang="en-US" sz="1600" baseline="0" dirty="0" smtClean="0"/>
                        <a:t>_ _</a:t>
                      </a:r>
                      <a:r>
                        <a:rPr lang="en-US" sz="1600" baseline="0" dirty="0" err="1" smtClean="0"/>
                        <a:t>st</a:t>
                      </a:r>
                      <a:r>
                        <a:rPr lang="en-US" sz="1600" baseline="0" dirty="0" smtClean="0"/>
                        <a:t>, Faggot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Violent physical contact.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No insults, body shaming or gender shaming.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6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80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Ground Rules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281940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endParaRPr lang="en-US" b="1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n-US" b="1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108016"/>
              </p:ext>
            </p:extLst>
          </p:nvPr>
        </p:nvGraphicFramePr>
        <p:xfrm>
          <a:off x="1524000" y="1397000"/>
          <a:ext cx="6096000" cy="1170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Damn, Hell, Shit, Bollocks, Bastard, Slut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Drug</a:t>
                      </a:r>
                      <a:r>
                        <a:rPr lang="en-US" baseline="0" dirty="0" smtClean="0"/>
                        <a:t> or alcohol use, unless it is glorified.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Portrayals of other races and sexualities are ok as long as the portrayal isn’t intended to offend. (Poke fun, versus in fun.  In fun is ok, but poke fun isn’t.)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Keep   it “above</a:t>
                      </a:r>
                      <a:r>
                        <a:rPr lang="en-US" baseline="0" dirty="0" smtClean="0"/>
                        <a:t> the belt,” innuendo is ok, but try to keep it intelligent.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/>
                        <a:t>Political spoofs are ok as long as specific politicians or parties are avoided in a negative light. 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  </a:t>
                      </a:r>
                      <a:r>
                        <a:rPr lang="en-US" sz="1800" baseline="0" dirty="0" smtClean="0"/>
                        <a:t>Violence can be portrayed as long as actors are respectful with each other and no physical touching can occur.  (Fake weapons)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 “F” bomb, Ass,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baseline="0" dirty="0" smtClean="0"/>
                        <a:t>P_ _</a:t>
                      </a:r>
                      <a:r>
                        <a:rPr lang="en-US" baseline="0" dirty="0" err="1" smtClean="0"/>
                        <a:t>s_y</a:t>
                      </a:r>
                      <a:r>
                        <a:rPr lang="en-US" baseline="0" dirty="0" smtClean="0"/>
                        <a:t>, Bitch, Jackass, Retard (</a:t>
                      </a:r>
                      <a:r>
                        <a:rPr lang="en-US" baseline="0" dirty="0" err="1" smtClean="0"/>
                        <a:t>ed</a:t>
                      </a:r>
                      <a:r>
                        <a:rPr lang="en-US" baseline="0" dirty="0" smtClean="0"/>
                        <a:t>), Dick, Whore, Skank, No C-word,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Any racial slurs are not ok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Religious swearing: </a:t>
                      </a:r>
                      <a:r>
                        <a:rPr lang="en-US" baseline="0" dirty="0" err="1" smtClean="0"/>
                        <a:t>G_d</a:t>
                      </a:r>
                      <a:r>
                        <a:rPr lang="en-US" baseline="0" dirty="0" smtClean="0"/>
                        <a:t> damn, or </a:t>
                      </a:r>
                      <a:r>
                        <a:rPr lang="en-US" baseline="0" dirty="0" err="1" smtClean="0"/>
                        <a:t>J_s_s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Ch</a:t>
                      </a:r>
                      <a:r>
                        <a:rPr lang="en-US" baseline="0" dirty="0" smtClean="0"/>
                        <a:t>_ _</a:t>
                      </a:r>
                      <a:r>
                        <a:rPr lang="en-US" baseline="0" dirty="0" err="1" smtClean="0"/>
                        <a:t>st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Gay or Faggot (as an insult)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/>
                        <a:t>Do not touch your fellow performers unless you ask.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64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summative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u="sng" dirty="0"/>
              <a:t>Journal # 1  25 points</a:t>
            </a:r>
          </a:p>
          <a:p>
            <a:pPr lvl="0"/>
            <a:r>
              <a:rPr lang="en-US" dirty="0"/>
              <a:t>People who work together in team effort will lose any self inhibitions they might have.  Do you agree or disagree with this statement?  Why or why not?  </a:t>
            </a:r>
            <a:r>
              <a:rPr lang="en-US" b="1" dirty="0"/>
              <a:t>Use at least 2 activities</a:t>
            </a:r>
            <a:r>
              <a:rPr lang="en-US" dirty="0"/>
              <a:t> we did in class this week as examples. </a:t>
            </a:r>
            <a:r>
              <a:rPr lang="en-US" b="1" dirty="0"/>
              <a:t>You need to describe the activities, IN DETAIL!</a:t>
            </a:r>
            <a:r>
              <a:rPr lang="en-US" dirty="0"/>
              <a:t> </a:t>
            </a:r>
            <a:r>
              <a:rPr lang="en-US" u="sng" dirty="0"/>
              <a:t>10 points</a:t>
            </a:r>
            <a:endParaRPr lang="en-US" sz="2400" dirty="0"/>
          </a:p>
          <a:p>
            <a:pPr lvl="0"/>
            <a:r>
              <a:rPr lang="en-US" dirty="0"/>
              <a:t>Why did we create class ground-rules?  Which rule will you find easy to follow?  Why? Which rule will be a bit more difficult?  Why</a:t>
            </a:r>
            <a:r>
              <a:rPr lang="en-US" dirty="0" smtClean="0"/>
              <a:t>? </a:t>
            </a:r>
            <a:r>
              <a:rPr lang="en-US" u="sng" dirty="0"/>
              <a:t>5 points</a:t>
            </a:r>
            <a:endParaRPr lang="en-US" sz="2400" dirty="0"/>
          </a:p>
          <a:p>
            <a:pPr lvl="0"/>
            <a:r>
              <a:rPr lang="en-US" dirty="0"/>
              <a:t>How are you doing with cohesion and trust?  Please </a:t>
            </a:r>
            <a:r>
              <a:rPr lang="en-US" b="1" dirty="0"/>
              <a:t>define</a:t>
            </a:r>
            <a:r>
              <a:rPr lang="en-US" dirty="0"/>
              <a:t> the words and give yourself an overall grade between a 1-10 (1 is the lowest, 10 is the highest) on your cohesion and trust skills.</a:t>
            </a:r>
            <a:r>
              <a:rPr lang="en-US" b="1" dirty="0"/>
              <a:t> Grade yourself HONESTLY.  Please tell me why you gave yourself the grade you did.</a:t>
            </a:r>
            <a:endParaRPr lang="en-US" sz="2400" dirty="0"/>
          </a:p>
          <a:p>
            <a:pPr lvl="1"/>
            <a:r>
              <a:rPr lang="en-US" dirty="0"/>
              <a:t>This needs to be at least 1 ½ pages in length and you must write in complete sentences.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694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914400"/>
            <a:ext cx="5410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Games we played this week: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 err="1" smtClean="0"/>
              <a:t>Prewee</a:t>
            </a:r>
            <a:endParaRPr lang="en-US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/>
              <a:t>Find me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/>
              <a:t>Giants, Wizards, and Elves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/>
              <a:t>Amoeba Tag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/>
              <a:t>Scream </a:t>
            </a:r>
            <a:r>
              <a:rPr lang="en-US" sz="3200" dirty="0" smtClean="0"/>
              <a:t>Circle </a:t>
            </a:r>
            <a:endParaRPr lang="en-US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/>
              <a:t>Blind </a:t>
            </a:r>
            <a:r>
              <a:rPr lang="en-US" sz="3200" dirty="0" smtClean="0"/>
              <a:t>Lift </a:t>
            </a:r>
            <a:endParaRPr lang="en-US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 smtClean="0"/>
              <a:t> Free Fall </a:t>
            </a:r>
            <a:endParaRPr lang="en-US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/>
              <a:t>Streets and </a:t>
            </a:r>
            <a:r>
              <a:rPr lang="en-US" sz="3200" dirty="0" smtClean="0"/>
              <a:t>Alleys</a:t>
            </a:r>
            <a:endParaRPr lang="en-US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/>
              <a:t>Cat and Mouse</a:t>
            </a:r>
          </a:p>
        </p:txBody>
      </p:sp>
    </p:spTree>
    <p:extLst>
      <p:ext uri="{BB962C8B-B14F-4D97-AF65-F5344CB8AC3E}">
        <p14:creationId xmlns:p14="http://schemas.microsoft.com/office/powerpoint/2010/main" val="369195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1435</TotalTime>
  <Words>789</Words>
  <Application>Microsoft Office PowerPoint</Application>
  <PresentationFormat>On-screen Show (4:3)</PresentationFormat>
  <Paragraphs>124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Book Antiqua</vt:lpstr>
      <vt:lpstr>Calibri</vt:lpstr>
      <vt:lpstr>Courier New</vt:lpstr>
      <vt:lpstr>Lucida Sans</vt:lpstr>
      <vt:lpstr>Wingdings</vt:lpstr>
      <vt:lpstr>Wingdings 2</vt:lpstr>
      <vt:lpstr>Wingdings 3</vt:lpstr>
      <vt:lpstr>Apex</vt:lpstr>
      <vt:lpstr>Improv Notes: One</vt:lpstr>
      <vt:lpstr>PowerPoint Presentation</vt:lpstr>
      <vt:lpstr>Improv Rules</vt:lpstr>
      <vt:lpstr>Class Ground Rules Discussion 2017</vt:lpstr>
      <vt:lpstr>2016 Class Ground Rules</vt:lpstr>
      <vt:lpstr>Class Ground Rules Example:</vt:lpstr>
      <vt:lpstr>1st summative assessment</vt:lpstr>
      <vt:lpstr>PowerPoint Presentation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 Notes: One</dc:title>
  <dc:creator>.</dc:creator>
  <cp:lastModifiedBy>Rene' BeVier Dill</cp:lastModifiedBy>
  <cp:revision>38</cp:revision>
  <dcterms:created xsi:type="dcterms:W3CDTF">2012-01-17T16:24:08Z</dcterms:created>
  <dcterms:modified xsi:type="dcterms:W3CDTF">2017-01-20T01:13:17Z</dcterms:modified>
</cp:coreProperties>
</file>